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FF33"/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E5AB7-9CED-4D40-8FE3-F6B9343160BB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4AAA1-E8BF-4A97-851E-CFD943B7197D}">
      <dgm:prSet/>
      <dgm:spPr>
        <a:solidFill>
          <a:srgbClr val="00B050"/>
        </a:solidFill>
      </dgm:spPr>
      <dgm:t>
        <a:bodyPr/>
        <a:lstStyle/>
        <a:p>
          <a:pPr rtl="0"/>
          <a:r>
            <a:rPr lang="fa-IR" b="1" dirty="0" smtClean="0"/>
            <a:t>آتش سوزی</a:t>
          </a:r>
          <a:endParaRPr lang="en-US" b="1" dirty="0"/>
        </a:p>
      </dgm:t>
    </dgm:pt>
    <dgm:pt modelId="{A94D9450-F590-41A3-AAAD-848DA42DDD53}" type="parTrans" cxnId="{D64C770D-0DDF-412C-A81E-1BE509E3F595}">
      <dgm:prSet/>
      <dgm:spPr/>
      <dgm:t>
        <a:bodyPr/>
        <a:lstStyle/>
        <a:p>
          <a:endParaRPr lang="en-US"/>
        </a:p>
      </dgm:t>
    </dgm:pt>
    <dgm:pt modelId="{78190C43-397A-4899-BF18-7AB5D2452E04}" type="sibTrans" cxnId="{D64C770D-0DDF-412C-A81E-1BE509E3F595}">
      <dgm:prSet/>
      <dgm:spPr/>
      <dgm:t>
        <a:bodyPr/>
        <a:lstStyle/>
        <a:p>
          <a:endParaRPr lang="en-US"/>
        </a:p>
      </dgm:t>
    </dgm:pt>
    <dgm:pt modelId="{A7460435-61C6-4B96-B2F3-167E8ADECBE8}">
      <dgm:prSet/>
      <dgm:spPr>
        <a:solidFill>
          <a:srgbClr val="FFC000"/>
        </a:solidFill>
      </dgm:spPr>
      <dgm:t>
        <a:bodyPr/>
        <a:lstStyle/>
        <a:p>
          <a:r>
            <a:rPr lang="fa-IR" b="1" dirty="0" smtClean="0">
              <a:solidFill>
                <a:schemeClr val="accent1">
                  <a:lumMod val="10000"/>
                </a:schemeClr>
              </a:solidFill>
            </a:rPr>
            <a:t>ضرب دیدگی</a:t>
          </a:r>
          <a:endParaRPr lang="en-US" b="1" dirty="0">
            <a:solidFill>
              <a:schemeClr val="accent1">
                <a:lumMod val="10000"/>
              </a:schemeClr>
            </a:solidFill>
          </a:endParaRPr>
        </a:p>
      </dgm:t>
    </dgm:pt>
    <dgm:pt modelId="{AE7B1CD3-60B4-4904-8B94-5940F66C5F3D}" type="parTrans" cxnId="{4C2BB6B8-EA23-4F35-8A9D-B9EF7109B308}">
      <dgm:prSet/>
      <dgm:spPr/>
      <dgm:t>
        <a:bodyPr/>
        <a:lstStyle/>
        <a:p>
          <a:endParaRPr lang="en-US"/>
        </a:p>
      </dgm:t>
    </dgm:pt>
    <dgm:pt modelId="{82D378AA-1A9D-4FDC-839D-F1A6817102C1}" type="sibTrans" cxnId="{4C2BB6B8-EA23-4F35-8A9D-B9EF7109B308}">
      <dgm:prSet/>
      <dgm:spPr/>
      <dgm:t>
        <a:bodyPr/>
        <a:lstStyle/>
        <a:p>
          <a:endParaRPr lang="en-US"/>
        </a:p>
      </dgm:t>
    </dgm:pt>
    <dgm:pt modelId="{33B349CB-8A53-43B9-86B5-A074F7451B8D}">
      <dgm:prSet/>
      <dgm:spPr>
        <a:solidFill>
          <a:srgbClr val="C00000"/>
        </a:solidFill>
      </dgm:spPr>
      <dgm:t>
        <a:bodyPr/>
        <a:lstStyle/>
        <a:p>
          <a:r>
            <a:rPr lang="fa-IR" b="1" dirty="0" smtClean="0"/>
            <a:t>خوردگی</a:t>
          </a:r>
        </a:p>
        <a:p>
          <a:r>
            <a:rPr lang="fa-IR" b="1" dirty="0" smtClean="0"/>
            <a:t>داخلی و خارجی</a:t>
          </a:r>
          <a:endParaRPr lang="en-US" b="1" dirty="0"/>
        </a:p>
      </dgm:t>
    </dgm:pt>
    <dgm:pt modelId="{49FEC62B-75E5-423D-B4EF-BCDFD6274A46}" type="parTrans" cxnId="{C69C83B0-C3D4-4867-8AC1-C22C6370D6A6}">
      <dgm:prSet/>
      <dgm:spPr/>
      <dgm:t>
        <a:bodyPr/>
        <a:lstStyle/>
        <a:p>
          <a:endParaRPr lang="en-US"/>
        </a:p>
      </dgm:t>
    </dgm:pt>
    <dgm:pt modelId="{1075A2F3-93CA-4416-B551-C6BB702525B1}" type="sibTrans" cxnId="{C69C83B0-C3D4-4867-8AC1-C22C6370D6A6}">
      <dgm:prSet/>
      <dgm:spPr/>
      <dgm:t>
        <a:bodyPr/>
        <a:lstStyle/>
        <a:p>
          <a:endParaRPr lang="en-US"/>
        </a:p>
      </dgm:t>
    </dgm:pt>
    <dgm:pt modelId="{8C4A9489-118D-4EEC-88EB-4AD697CEE89D}" type="pres">
      <dgm:prSet presAssocID="{254E5AB7-9CED-4D40-8FE3-F6B9343160B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AAE55-3F8A-44A7-8A2A-B1823F1772BA}" type="pres">
      <dgm:prSet presAssocID="{33B349CB-8A53-43B9-86B5-A074F7451B8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CD542-CFED-4E79-AED9-493149897F28}" type="pres">
      <dgm:prSet presAssocID="{33B349CB-8A53-43B9-86B5-A074F7451B8D}" presName="gear1srcNode" presStyleLbl="node1" presStyleIdx="0" presStyleCnt="3"/>
      <dgm:spPr/>
      <dgm:t>
        <a:bodyPr/>
        <a:lstStyle/>
        <a:p>
          <a:endParaRPr lang="en-US"/>
        </a:p>
      </dgm:t>
    </dgm:pt>
    <dgm:pt modelId="{D1892E7E-CD5C-4CBC-90C5-2027401EE551}" type="pres">
      <dgm:prSet presAssocID="{33B349CB-8A53-43B9-86B5-A074F7451B8D}" presName="gear1dstNode" presStyleLbl="node1" presStyleIdx="0" presStyleCnt="3"/>
      <dgm:spPr/>
      <dgm:t>
        <a:bodyPr/>
        <a:lstStyle/>
        <a:p>
          <a:endParaRPr lang="en-US"/>
        </a:p>
      </dgm:t>
    </dgm:pt>
    <dgm:pt modelId="{59446884-7944-48FB-BD67-EE29C71EA8B9}" type="pres">
      <dgm:prSet presAssocID="{F034AAA1-E8BF-4A97-851E-CFD943B7197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AD498-8C13-42F1-A1BF-19D58962C330}" type="pres">
      <dgm:prSet presAssocID="{F034AAA1-E8BF-4A97-851E-CFD943B7197D}" presName="gear2srcNode" presStyleLbl="node1" presStyleIdx="1" presStyleCnt="3"/>
      <dgm:spPr/>
      <dgm:t>
        <a:bodyPr/>
        <a:lstStyle/>
        <a:p>
          <a:endParaRPr lang="en-US"/>
        </a:p>
      </dgm:t>
    </dgm:pt>
    <dgm:pt modelId="{E33E9C9C-7B9D-4F25-9C6B-673E25803C81}" type="pres">
      <dgm:prSet presAssocID="{F034AAA1-E8BF-4A97-851E-CFD943B7197D}" presName="gear2dstNode" presStyleLbl="node1" presStyleIdx="1" presStyleCnt="3"/>
      <dgm:spPr/>
      <dgm:t>
        <a:bodyPr/>
        <a:lstStyle/>
        <a:p>
          <a:endParaRPr lang="en-US"/>
        </a:p>
      </dgm:t>
    </dgm:pt>
    <dgm:pt modelId="{FD57CB87-72BD-4FBB-90AC-2A3BA0BC9F72}" type="pres">
      <dgm:prSet presAssocID="{A7460435-61C6-4B96-B2F3-167E8ADECBE8}" presName="gear3" presStyleLbl="node1" presStyleIdx="2" presStyleCnt="3"/>
      <dgm:spPr/>
      <dgm:t>
        <a:bodyPr/>
        <a:lstStyle/>
        <a:p>
          <a:endParaRPr lang="en-US"/>
        </a:p>
      </dgm:t>
    </dgm:pt>
    <dgm:pt modelId="{1355692F-5AA7-4E62-B28A-0EA9CA75434F}" type="pres">
      <dgm:prSet presAssocID="{A7460435-61C6-4B96-B2F3-167E8ADECBE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3DEF4-C0EE-4C04-982F-B375C3EC7B84}" type="pres">
      <dgm:prSet presAssocID="{A7460435-61C6-4B96-B2F3-167E8ADECBE8}" presName="gear3srcNode" presStyleLbl="node1" presStyleIdx="2" presStyleCnt="3"/>
      <dgm:spPr/>
      <dgm:t>
        <a:bodyPr/>
        <a:lstStyle/>
        <a:p>
          <a:endParaRPr lang="en-US"/>
        </a:p>
      </dgm:t>
    </dgm:pt>
    <dgm:pt modelId="{5639C888-580A-4A7B-AA5A-D67F0E31E682}" type="pres">
      <dgm:prSet presAssocID="{A7460435-61C6-4B96-B2F3-167E8ADECBE8}" presName="gear3dstNode" presStyleLbl="node1" presStyleIdx="2" presStyleCnt="3"/>
      <dgm:spPr/>
      <dgm:t>
        <a:bodyPr/>
        <a:lstStyle/>
        <a:p>
          <a:endParaRPr lang="en-US"/>
        </a:p>
      </dgm:t>
    </dgm:pt>
    <dgm:pt modelId="{8960B6D4-8C09-4FCC-98FD-850C6E2E3CC0}" type="pres">
      <dgm:prSet presAssocID="{1075A2F3-93CA-4416-B551-C6BB702525B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B102A2B-307E-451A-BAD7-876FAB9814BA}" type="pres">
      <dgm:prSet presAssocID="{78190C43-397A-4899-BF18-7AB5D2452E0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5FFFDB4-66A4-4DCD-B8B2-FCE6E2E9F55C}" type="pres">
      <dgm:prSet presAssocID="{82D378AA-1A9D-4FDC-839D-F1A6817102C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5C1D358-71ED-41EE-B763-D30191B3E82B}" type="presOf" srcId="{1075A2F3-93CA-4416-B551-C6BB702525B1}" destId="{8960B6D4-8C09-4FCC-98FD-850C6E2E3CC0}" srcOrd="0" destOrd="0" presId="urn:microsoft.com/office/officeart/2005/8/layout/gear1"/>
    <dgm:cxn modelId="{C69C83B0-C3D4-4867-8AC1-C22C6370D6A6}" srcId="{254E5AB7-9CED-4D40-8FE3-F6B9343160BB}" destId="{33B349CB-8A53-43B9-86B5-A074F7451B8D}" srcOrd="0" destOrd="0" parTransId="{49FEC62B-75E5-423D-B4EF-BCDFD6274A46}" sibTransId="{1075A2F3-93CA-4416-B551-C6BB702525B1}"/>
    <dgm:cxn modelId="{ED1F7C20-165B-4A5E-A212-AFDCF7157F5E}" type="presOf" srcId="{33B349CB-8A53-43B9-86B5-A074F7451B8D}" destId="{2BFAAE55-3F8A-44A7-8A2A-B1823F1772BA}" srcOrd="0" destOrd="0" presId="urn:microsoft.com/office/officeart/2005/8/layout/gear1"/>
    <dgm:cxn modelId="{387DD093-C440-425E-A7AE-460767614EBE}" type="presOf" srcId="{F034AAA1-E8BF-4A97-851E-CFD943B7197D}" destId="{59446884-7944-48FB-BD67-EE29C71EA8B9}" srcOrd="0" destOrd="0" presId="urn:microsoft.com/office/officeart/2005/8/layout/gear1"/>
    <dgm:cxn modelId="{5259A543-3B27-4E68-AFA9-3D09EB9104E4}" type="presOf" srcId="{33B349CB-8A53-43B9-86B5-A074F7451B8D}" destId="{0E0CD542-CFED-4E79-AED9-493149897F28}" srcOrd="1" destOrd="0" presId="urn:microsoft.com/office/officeart/2005/8/layout/gear1"/>
    <dgm:cxn modelId="{CCB8B387-C6D6-4FB9-9DEE-C8324CD4050C}" type="presOf" srcId="{A7460435-61C6-4B96-B2F3-167E8ADECBE8}" destId="{5639C888-580A-4A7B-AA5A-D67F0E31E682}" srcOrd="3" destOrd="0" presId="urn:microsoft.com/office/officeart/2005/8/layout/gear1"/>
    <dgm:cxn modelId="{748BAE70-C9A4-4455-BFF4-5CF973D51617}" type="presOf" srcId="{82D378AA-1A9D-4FDC-839D-F1A6817102C1}" destId="{55FFFDB4-66A4-4DCD-B8B2-FCE6E2E9F55C}" srcOrd="0" destOrd="0" presId="urn:microsoft.com/office/officeart/2005/8/layout/gear1"/>
    <dgm:cxn modelId="{4F29506B-B798-455F-9EA0-A57D8A550DC2}" type="presOf" srcId="{A7460435-61C6-4B96-B2F3-167E8ADECBE8}" destId="{21C3DEF4-C0EE-4C04-982F-B375C3EC7B84}" srcOrd="2" destOrd="0" presId="urn:microsoft.com/office/officeart/2005/8/layout/gear1"/>
    <dgm:cxn modelId="{DABD2E6A-1CEB-43AF-B2A2-448BF54CC8F6}" type="presOf" srcId="{33B349CB-8A53-43B9-86B5-A074F7451B8D}" destId="{D1892E7E-CD5C-4CBC-90C5-2027401EE551}" srcOrd="2" destOrd="0" presId="urn:microsoft.com/office/officeart/2005/8/layout/gear1"/>
    <dgm:cxn modelId="{6E56236D-762F-48B4-AA7F-0912096EFA1D}" type="presOf" srcId="{F034AAA1-E8BF-4A97-851E-CFD943B7197D}" destId="{E33E9C9C-7B9D-4F25-9C6B-673E25803C81}" srcOrd="2" destOrd="0" presId="urn:microsoft.com/office/officeart/2005/8/layout/gear1"/>
    <dgm:cxn modelId="{B2A0C4F7-ABE1-4F9B-8C3A-F23D97A3DAC5}" type="presOf" srcId="{254E5AB7-9CED-4D40-8FE3-F6B9343160BB}" destId="{8C4A9489-118D-4EEC-88EB-4AD697CEE89D}" srcOrd="0" destOrd="0" presId="urn:microsoft.com/office/officeart/2005/8/layout/gear1"/>
    <dgm:cxn modelId="{D64C770D-0DDF-412C-A81E-1BE509E3F595}" srcId="{254E5AB7-9CED-4D40-8FE3-F6B9343160BB}" destId="{F034AAA1-E8BF-4A97-851E-CFD943B7197D}" srcOrd="1" destOrd="0" parTransId="{A94D9450-F590-41A3-AAAD-848DA42DDD53}" sibTransId="{78190C43-397A-4899-BF18-7AB5D2452E04}"/>
    <dgm:cxn modelId="{46496A68-F413-458F-9828-0B7C74CCE5E1}" type="presOf" srcId="{78190C43-397A-4899-BF18-7AB5D2452E04}" destId="{EB102A2B-307E-451A-BAD7-876FAB9814BA}" srcOrd="0" destOrd="0" presId="urn:microsoft.com/office/officeart/2005/8/layout/gear1"/>
    <dgm:cxn modelId="{39B4CE5E-FD41-4A8A-839A-90368EBD9843}" type="presOf" srcId="{F034AAA1-E8BF-4A97-851E-CFD943B7197D}" destId="{90FAD498-8C13-42F1-A1BF-19D58962C330}" srcOrd="1" destOrd="0" presId="urn:microsoft.com/office/officeart/2005/8/layout/gear1"/>
    <dgm:cxn modelId="{6AB6C1F0-F2B8-4D82-B9B6-51CEACFBBC33}" type="presOf" srcId="{A7460435-61C6-4B96-B2F3-167E8ADECBE8}" destId="{FD57CB87-72BD-4FBB-90AC-2A3BA0BC9F72}" srcOrd="0" destOrd="0" presId="urn:microsoft.com/office/officeart/2005/8/layout/gear1"/>
    <dgm:cxn modelId="{4C2BB6B8-EA23-4F35-8A9D-B9EF7109B308}" srcId="{254E5AB7-9CED-4D40-8FE3-F6B9343160BB}" destId="{A7460435-61C6-4B96-B2F3-167E8ADECBE8}" srcOrd="2" destOrd="0" parTransId="{AE7B1CD3-60B4-4904-8B94-5940F66C5F3D}" sibTransId="{82D378AA-1A9D-4FDC-839D-F1A6817102C1}"/>
    <dgm:cxn modelId="{1AA19A25-35C6-4FA1-91D9-7BEBC7DAFB8B}" type="presOf" srcId="{A7460435-61C6-4B96-B2F3-167E8ADECBE8}" destId="{1355692F-5AA7-4E62-B28A-0EA9CA75434F}" srcOrd="1" destOrd="0" presId="urn:microsoft.com/office/officeart/2005/8/layout/gear1"/>
    <dgm:cxn modelId="{3597C08E-0113-41EF-B7C7-8113B57EC45C}" type="presParOf" srcId="{8C4A9489-118D-4EEC-88EB-4AD697CEE89D}" destId="{2BFAAE55-3F8A-44A7-8A2A-B1823F1772BA}" srcOrd="0" destOrd="0" presId="urn:microsoft.com/office/officeart/2005/8/layout/gear1"/>
    <dgm:cxn modelId="{67EAD75D-5AE2-4DC9-A9C7-4E2003D088BC}" type="presParOf" srcId="{8C4A9489-118D-4EEC-88EB-4AD697CEE89D}" destId="{0E0CD542-CFED-4E79-AED9-493149897F28}" srcOrd="1" destOrd="0" presId="urn:microsoft.com/office/officeart/2005/8/layout/gear1"/>
    <dgm:cxn modelId="{BDDB0B00-7F16-416C-A311-60876D7A877D}" type="presParOf" srcId="{8C4A9489-118D-4EEC-88EB-4AD697CEE89D}" destId="{D1892E7E-CD5C-4CBC-90C5-2027401EE551}" srcOrd="2" destOrd="0" presId="urn:microsoft.com/office/officeart/2005/8/layout/gear1"/>
    <dgm:cxn modelId="{C09CBB0E-6726-4695-BCCB-4772FD7F10B6}" type="presParOf" srcId="{8C4A9489-118D-4EEC-88EB-4AD697CEE89D}" destId="{59446884-7944-48FB-BD67-EE29C71EA8B9}" srcOrd="3" destOrd="0" presId="urn:microsoft.com/office/officeart/2005/8/layout/gear1"/>
    <dgm:cxn modelId="{6CDF831D-5B62-411B-AE5B-35725CED5530}" type="presParOf" srcId="{8C4A9489-118D-4EEC-88EB-4AD697CEE89D}" destId="{90FAD498-8C13-42F1-A1BF-19D58962C330}" srcOrd="4" destOrd="0" presId="urn:microsoft.com/office/officeart/2005/8/layout/gear1"/>
    <dgm:cxn modelId="{4775965D-29E8-413A-B6B7-BE2ADCC02BE2}" type="presParOf" srcId="{8C4A9489-118D-4EEC-88EB-4AD697CEE89D}" destId="{E33E9C9C-7B9D-4F25-9C6B-673E25803C81}" srcOrd="5" destOrd="0" presId="urn:microsoft.com/office/officeart/2005/8/layout/gear1"/>
    <dgm:cxn modelId="{E5DB979E-AC4E-49AF-AA2F-37FF024A40D0}" type="presParOf" srcId="{8C4A9489-118D-4EEC-88EB-4AD697CEE89D}" destId="{FD57CB87-72BD-4FBB-90AC-2A3BA0BC9F72}" srcOrd="6" destOrd="0" presId="urn:microsoft.com/office/officeart/2005/8/layout/gear1"/>
    <dgm:cxn modelId="{71CC9B0B-29A9-46AB-9BEE-6B4D27A533B7}" type="presParOf" srcId="{8C4A9489-118D-4EEC-88EB-4AD697CEE89D}" destId="{1355692F-5AA7-4E62-B28A-0EA9CA75434F}" srcOrd="7" destOrd="0" presId="urn:microsoft.com/office/officeart/2005/8/layout/gear1"/>
    <dgm:cxn modelId="{F2861039-EC91-416B-A643-3229156F3FB5}" type="presParOf" srcId="{8C4A9489-118D-4EEC-88EB-4AD697CEE89D}" destId="{21C3DEF4-C0EE-4C04-982F-B375C3EC7B84}" srcOrd="8" destOrd="0" presId="urn:microsoft.com/office/officeart/2005/8/layout/gear1"/>
    <dgm:cxn modelId="{13A06DC6-E971-4936-9D43-A3827DE03DF0}" type="presParOf" srcId="{8C4A9489-118D-4EEC-88EB-4AD697CEE89D}" destId="{5639C888-580A-4A7B-AA5A-D67F0E31E682}" srcOrd="9" destOrd="0" presId="urn:microsoft.com/office/officeart/2005/8/layout/gear1"/>
    <dgm:cxn modelId="{5AE59BA5-E636-4126-8439-DE1CDE0130C7}" type="presParOf" srcId="{8C4A9489-118D-4EEC-88EB-4AD697CEE89D}" destId="{8960B6D4-8C09-4FCC-98FD-850C6E2E3CC0}" srcOrd="10" destOrd="0" presId="urn:microsoft.com/office/officeart/2005/8/layout/gear1"/>
    <dgm:cxn modelId="{05A68342-8B1E-4705-8934-5B3F985BF0E7}" type="presParOf" srcId="{8C4A9489-118D-4EEC-88EB-4AD697CEE89D}" destId="{EB102A2B-307E-451A-BAD7-876FAB9814BA}" srcOrd="11" destOrd="0" presId="urn:microsoft.com/office/officeart/2005/8/layout/gear1"/>
    <dgm:cxn modelId="{5076D96A-5551-41DB-9ED4-D7973D088BC3}" type="presParOf" srcId="{8C4A9489-118D-4EEC-88EB-4AD697CEE89D}" destId="{55FFFDB4-66A4-4DCD-B8B2-FCE6E2E9F55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EF0E3-2851-43AE-870E-7821C61D5E9E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0FD71285-2493-4BF4-B01E-C7E6AF1F7868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fa-IR" dirty="0" smtClean="0"/>
            <a:t>رنگ آمیزی</a:t>
          </a:r>
          <a:endParaRPr lang="en-US" dirty="0"/>
        </a:p>
      </dgm:t>
    </dgm:pt>
    <dgm:pt modelId="{DDA35984-DB6B-4BF9-9955-0FF31695E10B}" type="parTrans" cxnId="{6DA7EA0F-EAE4-4228-ABDB-5BA4E36C2338}">
      <dgm:prSet/>
      <dgm:spPr/>
      <dgm:t>
        <a:bodyPr/>
        <a:lstStyle/>
        <a:p>
          <a:endParaRPr lang="en-US"/>
        </a:p>
      </dgm:t>
    </dgm:pt>
    <dgm:pt modelId="{DD80D988-09A6-4FBF-AD03-B74B9480A2A5}" type="sibTrans" cxnId="{6DA7EA0F-EAE4-4228-ABDB-5BA4E36C2338}">
      <dgm:prSet/>
      <dgm:spPr/>
      <dgm:t>
        <a:bodyPr/>
        <a:lstStyle/>
        <a:p>
          <a:endParaRPr lang="en-US"/>
        </a:p>
      </dgm:t>
    </dgm:pt>
    <dgm:pt modelId="{8BC3B448-83CB-47C6-A76A-827AAA0ED707}" type="pres">
      <dgm:prSet presAssocID="{49BEF0E3-2851-43AE-870E-7821C61D5E9E}" presName="Name0" presStyleCnt="0">
        <dgm:presLayoutVars>
          <dgm:chMax val="7"/>
          <dgm:dir/>
          <dgm:resizeHandles val="exact"/>
        </dgm:presLayoutVars>
      </dgm:prSet>
      <dgm:spPr/>
    </dgm:pt>
    <dgm:pt modelId="{5E6148A6-A22A-4B46-9354-F7A2D5080C3D}" type="pres">
      <dgm:prSet presAssocID="{49BEF0E3-2851-43AE-870E-7821C61D5E9E}" presName="ellipse1" presStyleLbl="vennNode1" presStyleIdx="0" presStyleCnt="1" custScaleX="100798" custLinFactNeighborX="39625" custLinFactNeighborY="-6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A7EA0F-EAE4-4228-ABDB-5BA4E36C2338}" srcId="{49BEF0E3-2851-43AE-870E-7821C61D5E9E}" destId="{0FD71285-2493-4BF4-B01E-C7E6AF1F7868}" srcOrd="0" destOrd="0" parTransId="{DDA35984-DB6B-4BF9-9955-0FF31695E10B}" sibTransId="{DD80D988-09A6-4FBF-AD03-B74B9480A2A5}"/>
    <dgm:cxn modelId="{2DFA111A-88EA-46BD-811F-460BCA13FE88}" type="presOf" srcId="{49BEF0E3-2851-43AE-870E-7821C61D5E9E}" destId="{8BC3B448-83CB-47C6-A76A-827AAA0ED707}" srcOrd="0" destOrd="0" presId="urn:microsoft.com/office/officeart/2005/8/layout/rings+Icon"/>
    <dgm:cxn modelId="{3A258454-C6FC-48A0-B905-ABD5C1C6413C}" type="presOf" srcId="{0FD71285-2493-4BF4-B01E-C7E6AF1F7868}" destId="{5E6148A6-A22A-4B46-9354-F7A2D5080C3D}" srcOrd="0" destOrd="0" presId="urn:microsoft.com/office/officeart/2005/8/layout/rings+Icon"/>
    <dgm:cxn modelId="{1BFAF8B1-5C2C-4AC1-81AD-147AE725D4A2}" type="presParOf" srcId="{8BC3B448-83CB-47C6-A76A-827AAA0ED707}" destId="{5E6148A6-A22A-4B46-9354-F7A2D5080C3D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EF0E3-2851-43AE-870E-7821C61D5E9E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0FD71285-2493-4BF4-B01E-C7E6AF1F7868}">
      <dgm:prSet phldrT="[Text]"/>
      <dgm:spPr>
        <a:solidFill>
          <a:srgbClr val="CC0099">
            <a:alpha val="50000"/>
          </a:srgbClr>
        </a:solidFill>
      </dgm:spPr>
      <dgm:t>
        <a:bodyPr/>
        <a:lstStyle/>
        <a:p>
          <a:r>
            <a:rPr lang="fa-IR" dirty="0" smtClean="0"/>
            <a:t>نشانه گذاری</a:t>
          </a:r>
          <a:endParaRPr lang="en-US" dirty="0"/>
        </a:p>
      </dgm:t>
    </dgm:pt>
    <dgm:pt modelId="{DDA35984-DB6B-4BF9-9955-0FF31695E10B}" type="parTrans" cxnId="{6DA7EA0F-EAE4-4228-ABDB-5BA4E36C2338}">
      <dgm:prSet/>
      <dgm:spPr/>
      <dgm:t>
        <a:bodyPr/>
        <a:lstStyle/>
        <a:p>
          <a:endParaRPr lang="en-US"/>
        </a:p>
      </dgm:t>
    </dgm:pt>
    <dgm:pt modelId="{DD80D988-09A6-4FBF-AD03-B74B9480A2A5}" type="sibTrans" cxnId="{6DA7EA0F-EAE4-4228-ABDB-5BA4E36C2338}">
      <dgm:prSet/>
      <dgm:spPr/>
      <dgm:t>
        <a:bodyPr/>
        <a:lstStyle/>
        <a:p>
          <a:endParaRPr lang="en-US"/>
        </a:p>
      </dgm:t>
    </dgm:pt>
    <dgm:pt modelId="{8BC3B448-83CB-47C6-A76A-827AAA0ED707}" type="pres">
      <dgm:prSet presAssocID="{49BEF0E3-2851-43AE-870E-7821C61D5E9E}" presName="Name0" presStyleCnt="0">
        <dgm:presLayoutVars>
          <dgm:chMax val="7"/>
          <dgm:dir/>
          <dgm:resizeHandles val="exact"/>
        </dgm:presLayoutVars>
      </dgm:prSet>
      <dgm:spPr/>
    </dgm:pt>
    <dgm:pt modelId="{5E6148A6-A22A-4B46-9354-F7A2D5080C3D}" type="pres">
      <dgm:prSet presAssocID="{49BEF0E3-2851-43AE-870E-7821C61D5E9E}" presName="ellipse1" presStyleLbl="vennNode1" presStyleIdx="0" presStyleCnt="1" custScaleX="100798" custLinFactNeighborX="22615" custLinFactNeighborY="-10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A7EA0F-EAE4-4228-ABDB-5BA4E36C2338}" srcId="{49BEF0E3-2851-43AE-870E-7821C61D5E9E}" destId="{0FD71285-2493-4BF4-B01E-C7E6AF1F7868}" srcOrd="0" destOrd="0" parTransId="{DDA35984-DB6B-4BF9-9955-0FF31695E10B}" sibTransId="{DD80D988-09A6-4FBF-AD03-B74B9480A2A5}"/>
    <dgm:cxn modelId="{2DFA111A-88EA-46BD-811F-460BCA13FE88}" type="presOf" srcId="{49BEF0E3-2851-43AE-870E-7821C61D5E9E}" destId="{8BC3B448-83CB-47C6-A76A-827AAA0ED707}" srcOrd="0" destOrd="0" presId="urn:microsoft.com/office/officeart/2005/8/layout/rings+Icon"/>
    <dgm:cxn modelId="{3A258454-C6FC-48A0-B905-ABD5C1C6413C}" type="presOf" srcId="{0FD71285-2493-4BF4-B01E-C7E6AF1F7868}" destId="{5E6148A6-A22A-4B46-9354-F7A2D5080C3D}" srcOrd="0" destOrd="0" presId="urn:microsoft.com/office/officeart/2005/8/layout/rings+Icon"/>
    <dgm:cxn modelId="{1BFAF8B1-5C2C-4AC1-81AD-147AE725D4A2}" type="presParOf" srcId="{8BC3B448-83CB-47C6-A76A-827AAA0ED707}" destId="{5E6148A6-A22A-4B46-9354-F7A2D5080C3D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465CE8-374C-4366-9E27-FE5BACF871D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0CAF6-BF00-4923-A0EA-12E62C0CC010}">
      <dgm:prSet phldrT="[Text]" custT="1"/>
      <dgm:spPr>
        <a:solidFill>
          <a:srgbClr val="0099FF">
            <a:alpha val="89804"/>
          </a:srgbClr>
        </a:solidFill>
      </dgm:spPr>
      <dgm:t>
        <a:bodyPr/>
        <a:lstStyle/>
        <a:p>
          <a:r>
            <a:rPr lang="fa-IR" sz="1800" b="1" dirty="0" smtClean="0">
              <a:solidFill>
                <a:schemeClr val="accent1">
                  <a:lumMod val="10000"/>
                </a:schemeClr>
              </a:solidFill>
            </a:rPr>
            <a:t>فشار زیاد</a:t>
          </a:r>
          <a:endParaRPr lang="en-US" sz="1800" b="1" dirty="0">
            <a:solidFill>
              <a:schemeClr val="accent1">
                <a:lumMod val="10000"/>
              </a:schemeClr>
            </a:solidFill>
          </a:endParaRPr>
        </a:p>
      </dgm:t>
    </dgm:pt>
    <dgm:pt modelId="{D9894D42-B7BF-4FE4-BECB-6872DDD174D6}" type="parTrans" cxnId="{612542A2-85A4-4793-9A8A-51DEC045EB00}">
      <dgm:prSet/>
      <dgm:spPr/>
      <dgm:t>
        <a:bodyPr/>
        <a:lstStyle/>
        <a:p>
          <a:endParaRPr lang="en-US"/>
        </a:p>
      </dgm:t>
    </dgm:pt>
    <dgm:pt modelId="{F0F70EDE-9DF5-4130-9C67-EF5DAABBCB99}" type="sibTrans" cxnId="{612542A2-85A4-4793-9A8A-51DEC045EB00}">
      <dgm:prSet/>
      <dgm:spPr/>
      <dgm:t>
        <a:bodyPr/>
        <a:lstStyle/>
        <a:p>
          <a:endParaRPr lang="en-US"/>
        </a:p>
      </dgm:t>
    </dgm:pt>
    <dgm:pt modelId="{37FB236C-18BB-4672-BF91-C61EDD17452E}">
      <dgm:prSet phldrT="[Text]" custT="1"/>
      <dgm:spPr>
        <a:solidFill>
          <a:schemeClr val="accent6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fa-IR" sz="1800" b="1" dirty="0" smtClean="0">
              <a:solidFill>
                <a:schemeClr val="accent1">
                  <a:lumMod val="10000"/>
                </a:schemeClr>
              </a:solidFill>
            </a:rPr>
            <a:t>درجه حرارت پاییین</a:t>
          </a:r>
          <a:endParaRPr lang="en-US" sz="1800" b="1" dirty="0">
            <a:solidFill>
              <a:schemeClr val="accent1">
                <a:lumMod val="10000"/>
              </a:schemeClr>
            </a:solidFill>
          </a:endParaRPr>
        </a:p>
      </dgm:t>
    </dgm:pt>
    <dgm:pt modelId="{B18A788F-C643-4878-A345-EA4ADC28F7EC}" type="parTrans" cxnId="{8C742142-C1CE-49DD-98FA-C55690BF19FB}">
      <dgm:prSet/>
      <dgm:spPr/>
      <dgm:t>
        <a:bodyPr/>
        <a:lstStyle/>
        <a:p>
          <a:endParaRPr lang="en-US"/>
        </a:p>
      </dgm:t>
    </dgm:pt>
    <dgm:pt modelId="{4E525D3F-7B5F-479F-B47C-CD7CC2F57E2B}" type="sibTrans" cxnId="{8C742142-C1CE-49DD-98FA-C55690BF19FB}">
      <dgm:prSet/>
      <dgm:spPr/>
      <dgm:t>
        <a:bodyPr/>
        <a:lstStyle/>
        <a:p>
          <a:endParaRPr lang="en-US"/>
        </a:p>
      </dgm:t>
    </dgm:pt>
    <dgm:pt modelId="{59B8E9EA-E9C3-4E41-8F49-A4261256A648}">
      <dgm:prSet phldrT="[Text]"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fa-IR" sz="1600" b="1" dirty="0" smtClean="0">
              <a:solidFill>
                <a:schemeClr val="accent1">
                  <a:lumMod val="10000"/>
                </a:schemeClr>
              </a:solidFill>
              <a:latin typeface="Tahoma (Body)"/>
            </a:rPr>
            <a:t>اکسیداسیون</a:t>
          </a:r>
          <a:endParaRPr lang="en-US" sz="1600" b="1" dirty="0">
            <a:solidFill>
              <a:schemeClr val="accent1">
                <a:lumMod val="10000"/>
              </a:schemeClr>
            </a:solidFill>
            <a:latin typeface="Tahoma (Body)"/>
          </a:endParaRPr>
        </a:p>
      </dgm:t>
    </dgm:pt>
    <dgm:pt modelId="{975E5AAE-FCF3-4D82-9651-5B6F8AAD589C}" type="parTrans" cxnId="{5A2ECF76-FECA-4DD7-8C67-C94BBEBFD8B1}">
      <dgm:prSet/>
      <dgm:spPr/>
      <dgm:t>
        <a:bodyPr/>
        <a:lstStyle/>
        <a:p>
          <a:endParaRPr lang="en-US"/>
        </a:p>
      </dgm:t>
    </dgm:pt>
    <dgm:pt modelId="{0188446D-3153-45E1-9797-4D71C63FB11D}" type="sibTrans" cxnId="{5A2ECF76-FECA-4DD7-8C67-C94BBEBFD8B1}">
      <dgm:prSet/>
      <dgm:spPr/>
      <dgm:t>
        <a:bodyPr/>
        <a:lstStyle/>
        <a:p>
          <a:endParaRPr lang="en-US"/>
        </a:p>
      </dgm:t>
    </dgm:pt>
    <dgm:pt modelId="{87417ABB-44CB-461D-BA2F-A1A953370E37}" type="pres">
      <dgm:prSet presAssocID="{5B465CE8-374C-4366-9E27-FE5BACF871D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78A0FC6-F241-433B-8932-B2ABB16F57A6}" type="pres">
      <dgm:prSet presAssocID="{59B8E9EA-E9C3-4E41-8F49-A4261256A648}" presName="Accent3" presStyleCnt="0"/>
      <dgm:spPr/>
    </dgm:pt>
    <dgm:pt modelId="{30C23771-5746-401D-82B7-2A35FC3B7946}" type="pres">
      <dgm:prSet presAssocID="{59B8E9EA-E9C3-4E41-8F49-A4261256A648}" presName="Accent" presStyleLbl="node1" presStyleIdx="0" presStyleCnt="3"/>
      <dgm:spPr/>
    </dgm:pt>
    <dgm:pt modelId="{660F61E2-A4CA-408B-A7A6-9EF8BC86A70A}" type="pres">
      <dgm:prSet presAssocID="{59B8E9EA-E9C3-4E41-8F49-A4261256A648}" presName="ParentBackground3" presStyleCnt="0"/>
      <dgm:spPr/>
    </dgm:pt>
    <dgm:pt modelId="{91823D93-4BF6-4E01-9B45-1A81CD52C266}" type="pres">
      <dgm:prSet presAssocID="{59B8E9EA-E9C3-4E41-8F49-A4261256A648}" presName="ParentBackground" presStyleLbl="fgAcc1" presStyleIdx="0" presStyleCnt="3" custScaleX="111778"/>
      <dgm:spPr/>
      <dgm:t>
        <a:bodyPr/>
        <a:lstStyle/>
        <a:p>
          <a:endParaRPr lang="en-US"/>
        </a:p>
      </dgm:t>
    </dgm:pt>
    <dgm:pt modelId="{E00B9524-729A-4908-882B-2DCA8D2FA632}" type="pres">
      <dgm:prSet presAssocID="{59B8E9EA-E9C3-4E41-8F49-A4261256A64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0EBF1-5C31-4C58-B178-984DC5CD9F99}" type="pres">
      <dgm:prSet presAssocID="{37FB236C-18BB-4672-BF91-C61EDD17452E}" presName="Accent2" presStyleCnt="0"/>
      <dgm:spPr/>
    </dgm:pt>
    <dgm:pt modelId="{67CBF740-BB63-489F-A3FB-42E837654E3D}" type="pres">
      <dgm:prSet presAssocID="{37FB236C-18BB-4672-BF91-C61EDD17452E}" presName="Accent" presStyleLbl="node1" presStyleIdx="1" presStyleCnt="3"/>
      <dgm:spPr/>
    </dgm:pt>
    <dgm:pt modelId="{56A97FA6-C919-4507-A327-7C36E694CDEE}" type="pres">
      <dgm:prSet presAssocID="{37FB236C-18BB-4672-BF91-C61EDD17452E}" presName="ParentBackground2" presStyleCnt="0"/>
      <dgm:spPr/>
    </dgm:pt>
    <dgm:pt modelId="{322A3511-E4F6-454F-9141-2CF75BCEEAEE}" type="pres">
      <dgm:prSet presAssocID="{37FB236C-18BB-4672-BF91-C61EDD17452E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75A16C65-B153-4A43-9F69-F47719D40D18}" type="pres">
      <dgm:prSet presAssocID="{37FB236C-18BB-4672-BF91-C61EDD17452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696FE-D37D-430F-B3C9-2D98C6EB8713}" type="pres">
      <dgm:prSet presAssocID="{CAA0CAF6-BF00-4923-A0EA-12E62C0CC010}" presName="Accent1" presStyleCnt="0"/>
      <dgm:spPr/>
    </dgm:pt>
    <dgm:pt modelId="{10C3DDF4-2672-4402-9651-1452BC378EAD}" type="pres">
      <dgm:prSet presAssocID="{CAA0CAF6-BF00-4923-A0EA-12E62C0CC010}" presName="Accent" presStyleLbl="node1" presStyleIdx="2" presStyleCnt="3"/>
      <dgm:spPr/>
    </dgm:pt>
    <dgm:pt modelId="{D1070812-CCDD-4CE3-8160-A4CE9F545E32}" type="pres">
      <dgm:prSet presAssocID="{CAA0CAF6-BF00-4923-A0EA-12E62C0CC010}" presName="ParentBackground1" presStyleCnt="0"/>
      <dgm:spPr/>
    </dgm:pt>
    <dgm:pt modelId="{DFD70ED6-F551-4043-8CAB-AD1D2B129533}" type="pres">
      <dgm:prSet presAssocID="{CAA0CAF6-BF00-4923-A0EA-12E62C0CC010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BDFC3C9C-0512-4320-AFA9-93FF11645140}" type="pres">
      <dgm:prSet presAssocID="{CAA0CAF6-BF00-4923-A0EA-12E62C0CC01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3BAC6-4306-4D76-9414-EFCA4E9AC741}" type="presOf" srcId="{59B8E9EA-E9C3-4E41-8F49-A4261256A648}" destId="{91823D93-4BF6-4E01-9B45-1A81CD52C266}" srcOrd="0" destOrd="0" presId="urn:microsoft.com/office/officeart/2011/layout/CircleProcess"/>
    <dgm:cxn modelId="{612542A2-85A4-4793-9A8A-51DEC045EB00}" srcId="{5B465CE8-374C-4366-9E27-FE5BACF871D8}" destId="{CAA0CAF6-BF00-4923-A0EA-12E62C0CC010}" srcOrd="0" destOrd="0" parTransId="{D9894D42-B7BF-4FE4-BECB-6872DDD174D6}" sibTransId="{F0F70EDE-9DF5-4130-9C67-EF5DAABBCB99}"/>
    <dgm:cxn modelId="{004B6F39-FEF2-4093-8D2B-3BB89A511DA0}" type="presOf" srcId="{59B8E9EA-E9C3-4E41-8F49-A4261256A648}" destId="{E00B9524-729A-4908-882B-2DCA8D2FA632}" srcOrd="1" destOrd="0" presId="urn:microsoft.com/office/officeart/2011/layout/CircleProcess"/>
    <dgm:cxn modelId="{D7C7F738-E350-4735-AB6A-6CF598CC6BCD}" type="presOf" srcId="{CAA0CAF6-BF00-4923-A0EA-12E62C0CC010}" destId="{BDFC3C9C-0512-4320-AFA9-93FF11645140}" srcOrd="1" destOrd="0" presId="urn:microsoft.com/office/officeart/2011/layout/CircleProcess"/>
    <dgm:cxn modelId="{23CF6767-6300-4055-8F6B-509445203459}" type="presOf" srcId="{CAA0CAF6-BF00-4923-A0EA-12E62C0CC010}" destId="{DFD70ED6-F551-4043-8CAB-AD1D2B129533}" srcOrd="0" destOrd="0" presId="urn:microsoft.com/office/officeart/2011/layout/CircleProcess"/>
    <dgm:cxn modelId="{6749B83B-8968-4949-8634-6E4B164D2058}" type="presOf" srcId="{5B465CE8-374C-4366-9E27-FE5BACF871D8}" destId="{87417ABB-44CB-461D-BA2F-A1A953370E37}" srcOrd="0" destOrd="0" presId="urn:microsoft.com/office/officeart/2011/layout/CircleProcess"/>
    <dgm:cxn modelId="{5A2ECF76-FECA-4DD7-8C67-C94BBEBFD8B1}" srcId="{5B465CE8-374C-4366-9E27-FE5BACF871D8}" destId="{59B8E9EA-E9C3-4E41-8F49-A4261256A648}" srcOrd="2" destOrd="0" parTransId="{975E5AAE-FCF3-4D82-9651-5B6F8AAD589C}" sibTransId="{0188446D-3153-45E1-9797-4D71C63FB11D}"/>
    <dgm:cxn modelId="{41EDE6EB-056D-4487-848A-828800A43F8F}" type="presOf" srcId="{37FB236C-18BB-4672-BF91-C61EDD17452E}" destId="{322A3511-E4F6-454F-9141-2CF75BCEEAEE}" srcOrd="0" destOrd="0" presId="urn:microsoft.com/office/officeart/2011/layout/CircleProcess"/>
    <dgm:cxn modelId="{8C742142-C1CE-49DD-98FA-C55690BF19FB}" srcId="{5B465CE8-374C-4366-9E27-FE5BACF871D8}" destId="{37FB236C-18BB-4672-BF91-C61EDD17452E}" srcOrd="1" destOrd="0" parTransId="{B18A788F-C643-4878-A345-EA4ADC28F7EC}" sibTransId="{4E525D3F-7B5F-479F-B47C-CD7CC2F57E2B}"/>
    <dgm:cxn modelId="{702C1645-E2DA-4287-8434-4A933C554DB3}" type="presOf" srcId="{37FB236C-18BB-4672-BF91-C61EDD17452E}" destId="{75A16C65-B153-4A43-9F69-F47719D40D18}" srcOrd="1" destOrd="0" presId="urn:microsoft.com/office/officeart/2011/layout/CircleProcess"/>
    <dgm:cxn modelId="{CAD66821-31B9-43AA-9E0C-F92B3B8847BF}" type="presParOf" srcId="{87417ABB-44CB-461D-BA2F-A1A953370E37}" destId="{F78A0FC6-F241-433B-8932-B2ABB16F57A6}" srcOrd="0" destOrd="0" presId="urn:microsoft.com/office/officeart/2011/layout/CircleProcess"/>
    <dgm:cxn modelId="{BEC5A5D7-E7C2-47FE-AF67-F3A2CB4C060D}" type="presParOf" srcId="{F78A0FC6-F241-433B-8932-B2ABB16F57A6}" destId="{30C23771-5746-401D-82B7-2A35FC3B7946}" srcOrd="0" destOrd="0" presId="urn:microsoft.com/office/officeart/2011/layout/CircleProcess"/>
    <dgm:cxn modelId="{A538D530-2DC1-40FB-86AD-E0CD3A510BA9}" type="presParOf" srcId="{87417ABB-44CB-461D-BA2F-A1A953370E37}" destId="{660F61E2-A4CA-408B-A7A6-9EF8BC86A70A}" srcOrd="1" destOrd="0" presId="urn:microsoft.com/office/officeart/2011/layout/CircleProcess"/>
    <dgm:cxn modelId="{ABCDBFFA-5506-4813-8BDC-917717B2C355}" type="presParOf" srcId="{660F61E2-A4CA-408B-A7A6-9EF8BC86A70A}" destId="{91823D93-4BF6-4E01-9B45-1A81CD52C266}" srcOrd="0" destOrd="0" presId="urn:microsoft.com/office/officeart/2011/layout/CircleProcess"/>
    <dgm:cxn modelId="{D975587A-8D81-4931-953D-FD31CB86B837}" type="presParOf" srcId="{87417ABB-44CB-461D-BA2F-A1A953370E37}" destId="{E00B9524-729A-4908-882B-2DCA8D2FA632}" srcOrd="2" destOrd="0" presId="urn:microsoft.com/office/officeart/2011/layout/CircleProcess"/>
    <dgm:cxn modelId="{962300E0-D53C-4E8A-9AE7-6ACA9F0D2783}" type="presParOf" srcId="{87417ABB-44CB-461D-BA2F-A1A953370E37}" destId="{B280EBF1-5C31-4C58-B178-984DC5CD9F99}" srcOrd="3" destOrd="0" presId="urn:microsoft.com/office/officeart/2011/layout/CircleProcess"/>
    <dgm:cxn modelId="{97C4A89D-F12F-46AD-AC87-C6E0E06FD67A}" type="presParOf" srcId="{B280EBF1-5C31-4C58-B178-984DC5CD9F99}" destId="{67CBF740-BB63-489F-A3FB-42E837654E3D}" srcOrd="0" destOrd="0" presId="urn:microsoft.com/office/officeart/2011/layout/CircleProcess"/>
    <dgm:cxn modelId="{E10EF9DE-868F-4B53-A553-BEC160520B7D}" type="presParOf" srcId="{87417ABB-44CB-461D-BA2F-A1A953370E37}" destId="{56A97FA6-C919-4507-A327-7C36E694CDEE}" srcOrd="4" destOrd="0" presId="urn:microsoft.com/office/officeart/2011/layout/CircleProcess"/>
    <dgm:cxn modelId="{553BE000-C82B-4C81-9DC1-2B98AC1B25F0}" type="presParOf" srcId="{56A97FA6-C919-4507-A327-7C36E694CDEE}" destId="{322A3511-E4F6-454F-9141-2CF75BCEEAEE}" srcOrd="0" destOrd="0" presId="urn:microsoft.com/office/officeart/2011/layout/CircleProcess"/>
    <dgm:cxn modelId="{61DBD41A-ADC9-4473-AEFA-2957C874B939}" type="presParOf" srcId="{87417ABB-44CB-461D-BA2F-A1A953370E37}" destId="{75A16C65-B153-4A43-9F69-F47719D40D18}" srcOrd="5" destOrd="0" presId="urn:microsoft.com/office/officeart/2011/layout/CircleProcess"/>
    <dgm:cxn modelId="{90CB35DC-D750-4D21-AF26-DF14E8938CF0}" type="presParOf" srcId="{87417ABB-44CB-461D-BA2F-A1A953370E37}" destId="{858696FE-D37D-430F-B3C9-2D98C6EB8713}" srcOrd="6" destOrd="0" presId="urn:microsoft.com/office/officeart/2011/layout/CircleProcess"/>
    <dgm:cxn modelId="{9B214422-323D-4952-8C9D-A2BAC029965B}" type="presParOf" srcId="{858696FE-D37D-430F-B3C9-2D98C6EB8713}" destId="{10C3DDF4-2672-4402-9651-1452BC378EAD}" srcOrd="0" destOrd="0" presId="urn:microsoft.com/office/officeart/2011/layout/CircleProcess"/>
    <dgm:cxn modelId="{47BEE631-DCDC-4801-9E92-5C86FC7DFEF6}" type="presParOf" srcId="{87417ABB-44CB-461D-BA2F-A1A953370E37}" destId="{D1070812-CCDD-4CE3-8160-A4CE9F545E32}" srcOrd="7" destOrd="0" presId="urn:microsoft.com/office/officeart/2011/layout/CircleProcess"/>
    <dgm:cxn modelId="{93D1A3B4-8670-49A5-9ACC-A00F55110E2E}" type="presParOf" srcId="{D1070812-CCDD-4CE3-8160-A4CE9F545E32}" destId="{DFD70ED6-F551-4043-8CAB-AD1D2B129533}" srcOrd="0" destOrd="0" presId="urn:microsoft.com/office/officeart/2011/layout/CircleProcess"/>
    <dgm:cxn modelId="{C701D081-A29D-4E7F-87FE-A6F61C3ED2E7}" type="presParOf" srcId="{87417ABB-44CB-461D-BA2F-A1A953370E37}" destId="{BDFC3C9C-0512-4320-AFA9-93FF1164514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AAE55-3F8A-44A7-8A2A-B1823F1772BA}">
      <dsp:nvSpPr>
        <dsp:cNvPr id="0" name=""/>
        <dsp:cNvSpPr/>
      </dsp:nvSpPr>
      <dsp:spPr>
        <a:xfrm>
          <a:off x="2932067" y="2023110"/>
          <a:ext cx="2472690" cy="2472690"/>
        </a:xfrm>
        <a:prstGeom prst="gear9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/>
            <a:t>خوردگی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/>
            <a:t>داخلی و خارجی</a:t>
          </a:r>
          <a:endParaRPr lang="en-US" sz="2100" b="1" kern="1200" dirty="0"/>
        </a:p>
      </dsp:txBody>
      <dsp:txXfrm>
        <a:off x="3429188" y="2602326"/>
        <a:ext cx="1478448" cy="1271014"/>
      </dsp:txXfrm>
    </dsp:sp>
    <dsp:sp modelId="{59446884-7944-48FB-BD67-EE29C71EA8B9}">
      <dsp:nvSpPr>
        <dsp:cNvPr id="0" name=""/>
        <dsp:cNvSpPr/>
      </dsp:nvSpPr>
      <dsp:spPr>
        <a:xfrm>
          <a:off x="1493411" y="1438656"/>
          <a:ext cx="1798320" cy="1798320"/>
        </a:xfrm>
        <a:prstGeom prst="gear6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/>
            <a:t>آتش سوزی</a:t>
          </a:r>
          <a:endParaRPr lang="en-US" sz="2100" b="1" kern="1200" dirty="0"/>
        </a:p>
      </dsp:txBody>
      <dsp:txXfrm>
        <a:off x="1946143" y="1894125"/>
        <a:ext cx="892856" cy="887382"/>
      </dsp:txXfrm>
    </dsp:sp>
    <dsp:sp modelId="{FD57CB87-72BD-4FBB-90AC-2A3BA0BC9F72}">
      <dsp:nvSpPr>
        <dsp:cNvPr id="0" name=""/>
        <dsp:cNvSpPr/>
      </dsp:nvSpPr>
      <dsp:spPr>
        <a:xfrm rot="20700000">
          <a:off x="2500654" y="197998"/>
          <a:ext cx="1761986" cy="1761986"/>
        </a:xfrm>
        <a:prstGeom prst="gear6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solidFill>
                <a:schemeClr val="accent1">
                  <a:lumMod val="10000"/>
                </a:schemeClr>
              </a:solidFill>
            </a:rPr>
            <a:t>ضرب دیدگی</a:t>
          </a:r>
          <a:endParaRPr lang="en-US" sz="2100" b="1" kern="1200" dirty="0">
            <a:solidFill>
              <a:schemeClr val="accent1">
                <a:lumMod val="10000"/>
              </a:schemeClr>
            </a:solidFill>
          </a:endParaRPr>
        </a:p>
      </dsp:txBody>
      <dsp:txXfrm rot="-20700000">
        <a:off x="2887109" y="584453"/>
        <a:ext cx="989076" cy="989076"/>
      </dsp:txXfrm>
    </dsp:sp>
    <dsp:sp modelId="{8960B6D4-8C09-4FCC-98FD-850C6E2E3CC0}">
      <dsp:nvSpPr>
        <dsp:cNvPr id="0" name=""/>
        <dsp:cNvSpPr/>
      </dsp:nvSpPr>
      <dsp:spPr>
        <a:xfrm>
          <a:off x="2745254" y="1648095"/>
          <a:ext cx="3165043" cy="3165043"/>
        </a:xfrm>
        <a:prstGeom prst="circularArrow">
          <a:avLst>
            <a:gd name="adj1" fmla="val 4687"/>
            <a:gd name="adj2" fmla="val 299029"/>
            <a:gd name="adj3" fmla="val 2522945"/>
            <a:gd name="adj4" fmla="val 1584674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02A2B-307E-451A-BAD7-876FAB9814BA}">
      <dsp:nvSpPr>
        <dsp:cNvPr id="0" name=""/>
        <dsp:cNvSpPr/>
      </dsp:nvSpPr>
      <dsp:spPr>
        <a:xfrm>
          <a:off x="1174932" y="1039461"/>
          <a:ext cx="2299601" cy="22996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FFDB4-66A4-4DCD-B8B2-FCE6E2E9F55C}">
      <dsp:nvSpPr>
        <dsp:cNvPr id="0" name=""/>
        <dsp:cNvSpPr/>
      </dsp:nvSpPr>
      <dsp:spPr>
        <a:xfrm>
          <a:off x="2093088" y="-189236"/>
          <a:ext cx="2479433" cy="24794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148A6-A22A-4B46-9354-F7A2D5080C3D}">
      <dsp:nvSpPr>
        <dsp:cNvPr id="0" name=""/>
        <dsp:cNvSpPr/>
      </dsp:nvSpPr>
      <dsp:spPr>
        <a:xfrm>
          <a:off x="2024283" y="0"/>
          <a:ext cx="3240444" cy="3214790"/>
        </a:xfrm>
        <a:prstGeom prst="ellipse">
          <a:avLst/>
        </a:prstGeom>
        <a:solidFill>
          <a:srgbClr val="92D05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/>
            <a:t>رنگ آمیزی</a:t>
          </a:r>
          <a:endParaRPr lang="en-US" sz="6000" kern="1200" dirty="0"/>
        </a:p>
      </dsp:txBody>
      <dsp:txXfrm>
        <a:off x="2498835" y="470795"/>
        <a:ext cx="2291340" cy="2273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148A6-A22A-4B46-9354-F7A2D5080C3D}">
      <dsp:nvSpPr>
        <dsp:cNvPr id="0" name=""/>
        <dsp:cNvSpPr/>
      </dsp:nvSpPr>
      <dsp:spPr>
        <a:xfrm>
          <a:off x="653126" y="0"/>
          <a:ext cx="3184582" cy="3159371"/>
        </a:xfrm>
        <a:prstGeom prst="ellipse">
          <a:avLst/>
        </a:prstGeom>
        <a:solidFill>
          <a:srgbClr val="CC0099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700" kern="1200" dirty="0" smtClean="0"/>
            <a:t>نشانه گذاری</a:t>
          </a:r>
          <a:endParaRPr lang="en-US" sz="5700" kern="1200" dirty="0"/>
        </a:p>
      </dsp:txBody>
      <dsp:txXfrm>
        <a:off x="1119497" y="462679"/>
        <a:ext cx="2251840" cy="2234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23771-5746-401D-82B7-2A35FC3B7946}">
      <dsp:nvSpPr>
        <dsp:cNvPr id="0" name=""/>
        <dsp:cNvSpPr/>
      </dsp:nvSpPr>
      <dsp:spPr>
        <a:xfrm>
          <a:off x="6572760" y="782310"/>
          <a:ext cx="2072321" cy="2072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23D93-4BF6-4E01-9B45-1A81CD52C266}">
      <dsp:nvSpPr>
        <dsp:cNvPr id="0" name=""/>
        <dsp:cNvSpPr/>
      </dsp:nvSpPr>
      <dsp:spPr>
        <a:xfrm>
          <a:off x="6527633" y="851413"/>
          <a:ext cx="2162576" cy="1934500"/>
        </a:xfrm>
        <a:prstGeom prst="ellipse">
          <a:avLst/>
        </a:prstGeom>
        <a:solidFill>
          <a:srgbClr val="CCFF33">
            <a:alpha val="89804"/>
          </a:srgb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accent1">
                  <a:lumMod val="10000"/>
                </a:schemeClr>
              </a:solidFill>
              <a:latin typeface="Tahoma (Body)"/>
            </a:rPr>
            <a:t>اکسیداسیون</a:t>
          </a:r>
          <a:endParaRPr lang="en-US" sz="1600" b="1" kern="1200" dirty="0">
            <a:solidFill>
              <a:schemeClr val="accent1">
                <a:lumMod val="10000"/>
              </a:schemeClr>
            </a:solidFill>
            <a:latin typeface="Tahoma (Body)"/>
          </a:endParaRPr>
        </a:p>
      </dsp:txBody>
      <dsp:txXfrm>
        <a:off x="6836788" y="1127822"/>
        <a:ext cx="1544266" cy="1381682"/>
      </dsp:txXfrm>
    </dsp:sp>
    <dsp:sp modelId="{67CBF740-BB63-489F-A3FB-42E837654E3D}">
      <dsp:nvSpPr>
        <dsp:cNvPr id="0" name=""/>
        <dsp:cNvSpPr/>
      </dsp:nvSpPr>
      <dsp:spPr>
        <a:xfrm rot="2700000">
          <a:off x="4433452" y="784816"/>
          <a:ext cx="2067330" cy="206733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A3511-E4F6-454F-9141-2CF75BCEEAEE}">
      <dsp:nvSpPr>
        <dsp:cNvPr id="0" name=""/>
        <dsp:cNvSpPr/>
      </dsp:nvSpPr>
      <dsp:spPr>
        <a:xfrm>
          <a:off x="4499764" y="851413"/>
          <a:ext cx="1934706" cy="1934500"/>
        </a:xfrm>
        <a:prstGeom prst="ellipse">
          <a:avLst/>
        </a:prstGeom>
        <a:solidFill>
          <a:schemeClr val="accent6">
            <a:lumMod val="50000"/>
            <a:lumOff val="5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accent1">
                  <a:lumMod val="10000"/>
                </a:schemeClr>
              </a:solidFill>
            </a:rPr>
            <a:t>درجه حرارت پاییین</a:t>
          </a:r>
          <a:endParaRPr lang="en-US" sz="1800" b="1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4776343" y="1127822"/>
        <a:ext cx="1381547" cy="1381682"/>
      </dsp:txXfrm>
    </dsp:sp>
    <dsp:sp modelId="{10C3DDF4-2672-4402-9651-1452BC378EAD}">
      <dsp:nvSpPr>
        <dsp:cNvPr id="0" name=""/>
        <dsp:cNvSpPr/>
      </dsp:nvSpPr>
      <dsp:spPr>
        <a:xfrm rot="2700000">
          <a:off x="2291648" y="784816"/>
          <a:ext cx="2067330" cy="206733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70ED6-F551-4043-8CAB-AD1D2B129533}">
      <dsp:nvSpPr>
        <dsp:cNvPr id="0" name=""/>
        <dsp:cNvSpPr/>
      </dsp:nvSpPr>
      <dsp:spPr>
        <a:xfrm>
          <a:off x="2357960" y="851413"/>
          <a:ext cx="1934706" cy="1934500"/>
        </a:xfrm>
        <a:prstGeom prst="ellipse">
          <a:avLst/>
        </a:prstGeom>
        <a:solidFill>
          <a:srgbClr val="0099FF">
            <a:alpha val="89804"/>
          </a:srgb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accent1">
                  <a:lumMod val="10000"/>
                </a:schemeClr>
              </a:solidFill>
            </a:rPr>
            <a:t>فشار زیاد</a:t>
          </a:r>
          <a:endParaRPr lang="en-US" sz="1800" b="1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2634539" y="1127822"/>
        <a:ext cx="1381547" cy="1381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6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3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4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1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8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9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3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EFD4A3-603C-4264-B20E-A548D2609BC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3AD8983-BF52-4268-98F9-6C65EE68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2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626" y="2155371"/>
            <a:ext cx="4713514" cy="1055914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ایمنی سیلندر ها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743" y="3074918"/>
            <a:ext cx="4956397" cy="109431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Cylinders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40" y="299651"/>
            <a:ext cx="6850146" cy="454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553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236" y="2216727"/>
            <a:ext cx="6494617" cy="2563090"/>
          </a:xfrm>
        </p:spPr>
        <p:txBody>
          <a:bodyPr/>
          <a:lstStyle/>
          <a:p>
            <a:r>
              <a:rPr lang="fa-IR" sz="2800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مرکز اکسیژن</a:t>
            </a:r>
            <a:br>
              <a:rPr lang="fa-IR" sz="2800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800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•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وجود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سنسور اکسیژن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/>
            </a:r>
            <a:b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•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حداقل وجود مواد قابل اشتعال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/>
            </a:r>
            <a:b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•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استفاده از مواد مقاوم در برابر سوختن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/>
            </a:r>
            <a:b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•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سازه مقاوم در برابر سوختن و انفجار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/>
            </a:r>
            <a:b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•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اتاق اختصاصی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اکسیژن</a:t>
            </a:r>
            <a:b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•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صدور مجوز ورورد و خروج افراد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 </a:t>
            </a:r>
            <a:b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•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وجود چربی گیر و رطوبت گیر بعد از کمپرسور و قبل از مخزن ذخیره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/>
            </a:r>
            <a:b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•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latin typeface="+mn-lt"/>
                <a:cs typeface="B Nazanin" panose="00000400000000000000" pitchFamily="2" charset="-78"/>
              </a:rPr>
              <a:t>فاصله مناسب از سایر واحد ها</a:t>
            </a:r>
            <a:endParaRPr lang="en-US" sz="2400" b="0" dirty="0">
              <a:solidFill>
                <a:schemeClr val="tx2">
                  <a:lumMod val="10000"/>
                </a:schemeClr>
              </a:solidFill>
              <a:latin typeface="+mn-lt"/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0582" y="6957601"/>
            <a:ext cx="10561418" cy="433955"/>
          </a:xfrm>
        </p:spPr>
        <p:txBody>
          <a:bodyPr/>
          <a:lstStyle/>
          <a:p>
            <a:r>
              <a:rPr lang="fa-IR" dirty="0" smtClean="0"/>
              <a:t>  </a:t>
            </a:r>
            <a:endParaRPr lang="en-US" dirty="0"/>
          </a:p>
        </p:txBody>
      </p:sp>
      <p:pic>
        <p:nvPicPr>
          <p:cNvPr id="2050" name="Picture 2" descr="خطرات گاز اکسیژن - آرین گا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1371599"/>
            <a:ext cx="5250872" cy="3228109"/>
          </a:xfrm>
          <a:prstGeom prst="rect">
            <a:avLst/>
          </a:prstGeom>
          <a:ln w="38100" cap="sq">
            <a:solidFill>
              <a:schemeClr val="accent6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22029" y="652921"/>
            <a:ext cx="4575213" cy="947280"/>
          </a:xfrm>
        </p:spPr>
        <p:txBody>
          <a:bodyPr>
            <a:noAutofit/>
          </a:bodyPr>
          <a:lstStyle/>
          <a:p>
            <a:r>
              <a:rPr 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انبارش سیلندرهای اکسیژن؟؟؟</a:t>
            </a:r>
            <a:endParaRPr lang="en-US" sz="32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AutoShape 2" descr="MENU تماس با ما اطلاعات فنی+ اطلاعات فنی و ایمنی تست دوره ای سیلندر فلومتر+  فلومتر اکسیژن فلومتر الکترومغناطیسی فلومتر ورتکس MFC مس فلو کنترلر فلومتر  آلتراسونیک فلومتر اختلاف فشار فلوسوییچ فلومتر کوریولیس فلوترانسمیتر  تجهیزات+ ...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620000" y="3092890"/>
            <a:ext cx="10572000" cy="29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dirty="0" smtClean="0"/>
              <a:t>    </a:t>
            </a:r>
            <a:endParaRPr lang="en-US" dirty="0"/>
          </a:p>
        </p:txBody>
      </p:sp>
      <p:pic>
        <p:nvPicPr>
          <p:cNvPr id="2052" name="Picture 4" descr="MENU تماس با ما اطلاعات فنی+ اطلاعات فنی و ایمنی تست دوره ای سیلندر فلومتر+  فلومتر اکسیژن فلومتر الکترومغناطیسی فلومتر ورتکس MFC مس فلو کنترلر فلومتر  آلتراسونیک فلومتر اختلاف فشار فلوسوییچ فلومتر کوریولیس فلوترانسمیتر  تجهیزات+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8" y="1600200"/>
            <a:ext cx="7016828" cy="4673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203" t="15055" r="14695" b="4588"/>
          <a:stretch/>
        </p:blipFill>
        <p:spPr>
          <a:xfrm>
            <a:off x="540326" y="306188"/>
            <a:ext cx="3810001" cy="3117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8546" y="1989515"/>
            <a:ext cx="8087386" cy="47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688" y="741102"/>
            <a:ext cx="3228598" cy="970450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ساخت سیلندرها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026" name="Picture 2" descr="سیلندر گاز اکسیژن - شرکت تجارت بین الملل گاز دایان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" y="2930640"/>
            <a:ext cx="5843527" cy="326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13493"/>
              </p:ext>
            </p:extLst>
          </p:nvPr>
        </p:nvGraphicFramePr>
        <p:xfrm>
          <a:off x="6456218" y="2196349"/>
          <a:ext cx="5611091" cy="357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73634"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r>
                        <a:rPr lang="fa-I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r>
                        <a:rPr lang="fa-IR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) سیلندرهای فولادی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fa-IR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بدون</a:t>
                      </a:r>
                      <a:r>
                        <a:rPr lang="fa-IR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 درز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fa-IR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جوشکاری شده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endParaRPr lang="fa-IR" sz="20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fa-IR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2) سیلندرهای آلومینیومی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endParaRPr lang="fa-IR" sz="20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fa-IR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معمولا بررسی ها با انجام یک دوره آزمایش بصورت مصنوعی همراه میشود، اما در همه ی موارد سیلندرها بایدبازبینی و بصورت هیدرولیک تحت فشار خاصی آزمایش شوند.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fa-IR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سپس اطلاعات شناسایی و علامت بازبینی بصورتا دائمی برروی گلویی سیلندر حک میشود.</a:t>
                      </a:r>
                      <a:endParaRPr lang="fa-IR" sz="2000" dirty="0" smtClean="0">
                        <a:solidFill>
                          <a:schemeClr val="accent5">
                            <a:lumMod val="5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3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7970522"/>
              </p:ext>
            </p:extLst>
          </p:nvPr>
        </p:nvGraphicFramePr>
        <p:xfrm>
          <a:off x="3048000" y="239486"/>
          <a:ext cx="631371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5543" y="371743"/>
            <a:ext cx="3511932" cy="793028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بازبینی دوره ای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55494"/>
              </p:ext>
            </p:extLst>
          </p:nvPr>
        </p:nvGraphicFramePr>
        <p:xfrm>
          <a:off x="5812972" y="5355770"/>
          <a:ext cx="5486400" cy="74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4023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زمان آزمایش و بازبینی (ماه و یا سال) بر روی سیلندر، حک شده است.</a:t>
                      </a:r>
                      <a:endParaRPr lang="en-US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71" y="4114799"/>
            <a:ext cx="4408715" cy="2481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14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مشخصات سیلندر اکسیژن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178659"/>
              </p:ext>
            </p:extLst>
          </p:nvPr>
        </p:nvGraphicFramePr>
        <p:xfrm>
          <a:off x="6539345" y="2590265"/>
          <a:ext cx="5264728" cy="321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51" y="3540609"/>
            <a:ext cx="3852803" cy="313728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79192"/>
              </p:ext>
            </p:extLst>
          </p:nvPr>
        </p:nvGraphicFramePr>
        <p:xfrm>
          <a:off x="258618" y="2608237"/>
          <a:ext cx="504643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433">
                  <a:extLst>
                    <a:ext uri="{9D8B030D-6E8A-4147-A177-3AD203B41FA5}">
                      <a16:colId xmlns="" xmlns:a16="http://schemas.microsoft.com/office/drawing/2014/main" val="2845779523"/>
                    </a:ext>
                  </a:extLst>
                </a:gridCol>
              </a:tblGrid>
              <a:tr h="902275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رنگ</a:t>
                      </a:r>
                      <a:r>
                        <a:rPr lang="fa-IR" baseline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 بدنه سیلندر طبق استاندارد ملی ایران 304 سال 1375 بطور کامل سفید میباشد</a:t>
                      </a:r>
                    </a:p>
                    <a:p>
                      <a:pPr algn="r" rtl="1"/>
                      <a:r>
                        <a:rPr lang="fa-IR" baseline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endParaRPr lang="en-US" dirty="0">
                        <a:solidFill>
                          <a:schemeClr val="accent1">
                            <a:lumMod val="1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1464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71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مشخصات سیلندر اکسیژن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332443"/>
              </p:ext>
            </p:extLst>
          </p:nvPr>
        </p:nvGraphicFramePr>
        <p:xfrm>
          <a:off x="7966363" y="2590265"/>
          <a:ext cx="3837709" cy="315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32922"/>
              </p:ext>
            </p:extLst>
          </p:nvPr>
        </p:nvGraphicFramePr>
        <p:xfrm>
          <a:off x="170760" y="2213113"/>
          <a:ext cx="4752557" cy="3913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57">
                  <a:extLst>
                    <a:ext uri="{9D8B030D-6E8A-4147-A177-3AD203B41FA5}">
                      <a16:colId xmlns="" xmlns:a16="http://schemas.microsoft.com/office/drawing/2014/main" val="2845779523"/>
                    </a:ext>
                  </a:extLst>
                </a:gridCol>
              </a:tblGrid>
              <a:tr h="3913673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بر روی هر سیلندر نشانه های زیر باید حک گردد : </a:t>
                      </a: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• نام یا علامت تجاری سازنده </a:t>
                      </a: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• ظرفیت آبی بر حسب لیتر </a:t>
                      </a: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• وزن خالی سیلندربدون شیر وکلاهک برحسب کیلوگرم </a:t>
                      </a: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• نام گازی که باید پر شود </a:t>
                      </a: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• شماره سریال </a:t>
                      </a: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• تاریخ آزمون فشاربا تعیین ماه و سال</a:t>
                      </a: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 • فشار آزمون بر حسب کیلوگرم بر سانتی مترمربع </a:t>
                      </a: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• فشار کار بر حسب کیلوگرم بر سانتی مترمربع</a:t>
                      </a: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 • علامت استاندارد ایران</a:t>
                      </a: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 • سال ساخت سیلندر</a:t>
                      </a: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 • فرمول شیمیایی گاز </a:t>
                      </a: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cs typeface="B Nazanin" panose="00000400000000000000" pitchFamily="2" charset="-78"/>
                        </a:rPr>
                        <a:t>• علامت کارخانه پر کننده</a:t>
                      </a:r>
                      <a:endParaRPr lang="en-US" dirty="0">
                        <a:solidFill>
                          <a:schemeClr val="accent1">
                            <a:lumMod val="1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146492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0298" y="3961263"/>
            <a:ext cx="4210515" cy="2736835"/>
          </a:xfrm>
          <a:prstGeom prst="ellipse">
            <a:avLst/>
          </a:prstGeom>
          <a:ln w="63500" cap="rnd">
            <a:solidFill>
              <a:srgbClr val="CC00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1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44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مخاطرات و پیشگیری از آنها</a:t>
            </a:r>
            <a:endParaRPr lang="en-US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848108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سرمازدگی پوست به دلیل چه عواملی بوجود می آید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" y="1113291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52400"/>
            <a:ext cx="10561418" cy="2523906"/>
          </a:xfrm>
        </p:spPr>
        <p:txBody>
          <a:bodyPr/>
          <a:lstStyle/>
          <a:p>
            <a:r>
              <a:rPr lang="fa-IR" sz="2400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بازرسی: </a:t>
            </a:r>
            <a:br>
              <a:rPr lang="fa-IR" sz="2400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0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• </a:t>
            </a:r>
            <a:r>
              <a:rPr lang="fa-IR" sz="20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قبل از نصب </a:t>
            </a:r>
            <a:br>
              <a:rPr lang="fa-IR" sz="20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0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• </a:t>
            </a:r>
            <a:r>
              <a:rPr lang="fa-IR" sz="20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کلیه سیلندرهای گازهای تحت فشار باید طبق مقررات بازرسی فنی ظروف تحت فشار بوسیله واحد مسئول تعمیرات و آزمایش سیلندرها که تحت نظر بازرسی فنی است در فواصل زمانی معین بازرسی و آزمایش شود و بعد از عوض شدن شیر سیلندر یا هر تعمیری باید سیلندر تحت آزمایش قرار بگیرد</a:t>
            </a:r>
            <a:endParaRPr lang="en-US" sz="2000" dirty="0">
              <a:solidFill>
                <a:schemeClr val="accent1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AutoShape 2" descr="blob:https://web.whatsapp.com/c76d4247-05fb-4c45-80eb-7ea083e10371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dirty="0" smtClean="0"/>
              <a:t>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676306"/>
            <a:ext cx="10761818" cy="391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07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672" y="1856510"/>
            <a:ext cx="10561418" cy="1537853"/>
          </a:xfrm>
        </p:spPr>
        <p:txBody>
          <a:bodyPr/>
          <a:lstStyle/>
          <a:p>
            <a:r>
              <a:rPr lang="fa-IR" sz="3200" dirty="0">
                <a:solidFill>
                  <a:srgbClr val="00B050"/>
                </a:solidFill>
                <a:cs typeface="B Nazanin" panose="00000400000000000000" pitchFamily="2" charset="-78"/>
              </a:rPr>
              <a:t>پیشگیری از </a:t>
            </a: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نشت</a:t>
            </a: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:</a:t>
            </a:r>
            <a:b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</a:b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•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عدم قرار گیری در معرض رطوبت مداوم، نمک و مواد شیمیایی خورنده و یا فیومها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•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مقدار گاز موجود در سیلندر متناسب با عددی فشار سنج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•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زمانی که فشارسنج صفر شد سیلندر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کاملا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خالی نیست بلکه مقداری فشار مثبت در داخل سیلندر وجود دار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•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فشار اتمسفر عموما برابر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101/4 کیلوپاسکال است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. </a:t>
            </a: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0" dirty="0" smtClean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• </a:t>
            </a:r>
            <a:r>
              <a:rPr lang="fa-IR" sz="2400" b="0" dirty="0">
                <a:solidFill>
                  <a:schemeClr val="tx2">
                    <a:lumMod val="10000"/>
                  </a:schemeClr>
                </a:solidFill>
                <a:cs typeface="B Nazanin" panose="00000400000000000000" pitchFamily="2" charset="-78"/>
              </a:rPr>
              <a:t>عدم باز گداشتن شیر مخزن خالی اکسیژن </a:t>
            </a:r>
            <a:endParaRPr lang="en-US" sz="2400" b="0" dirty="0">
              <a:solidFill>
                <a:schemeClr val="tx2">
                  <a:lumMod val="10000"/>
                </a:schemeClr>
              </a:solidFill>
              <a:latin typeface="Tahoma (Body)"/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8" y="3383128"/>
            <a:ext cx="5223164" cy="3314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8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8">
      <a:dk1>
        <a:srgbClr val="A5A5A5"/>
      </a:dk1>
      <a:lt1>
        <a:sysClr val="window" lastClr="FFFFFF"/>
      </a:lt1>
      <a:dk2>
        <a:srgbClr val="70707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600000"/>
      </a:accent6>
      <a:hlink>
        <a:srgbClr val="5F5F5F"/>
      </a:hlink>
      <a:folHlink>
        <a:srgbClr val="919191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203</TotalTime>
  <Words>232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 Nazanin</vt:lpstr>
      <vt:lpstr>Century Gothic</vt:lpstr>
      <vt:lpstr>Tahoma</vt:lpstr>
      <vt:lpstr>Tahoma (Body)</vt:lpstr>
      <vt:lpstr>Wingdings 2</vt:lpstr>
      <vt:lpstr>Quotable</vt:lpstr>
      <vt:lpstr>ایمنی سیلندر ها</vt:lpstr>
      <vt:lpstr>ساخت سیلندرها</vt:lpstr>
      <vt:lpstr>PowerPoint Presentation</vt:lpstr>
      <vt:lpstr>مشخصات سیلندر اکسیژن</vt:lpstr>
      <vt:lpstr>مشخصات سیلندر اکسیژن</vt:lpstr>
      <vt:lpstr>PowerPoint Presentation</vt:lpstr>
      <vt:lpstr>مخاطرات و پیشگیری از آنها</vt:lpstr>
      <vt:lpstr>بازرسی:   • قبل از نصب   • کلیه سیلندرهای گازهای تحت فشار باید طبق مقررات بازرسی فنی ظروف تحت فشار بوسیله واحد مسئول تعمیرات و آزمایش سیلندرها که تحت نظر بازرسی فنی است در فواصل زمانی معین بازرسی و آزمایش شود و بعد از عوض شدن شیر سیلندر یا هر تعمیری باید سیلندر تحت آزمایش قرار بگیرد</vt:lpstr>
      <vt:lpstr>پیشگیری از نشت:   • عدم قرار گیری در معرض رطوبت مداوم، نمک و مواد شیمیایی خورنده و یا فیومها  • مقدار گاز موجود در سیلندر متناسب با عددی فشار سنج  • زمانی که فشارسنج صفر شد سیلندر کاملا خالی نیست بلکه مقداری فشار مثبت در داخل سیلندر وجود دار  • فشار اتمسفر عموما برابر 101/4 کیلوپاسکال است.  • عدم باز گداشتن شیر مخزن خالی اکسیژن </vt:lpstr>
      <vt:lpstr>مرکز اکسیژن  • وجود سنسور اکسیژن  • حداقل وجود مواد قابل اشتعال  • استفاده از مواد مقاوم در برابر سوختن  • سازه مقاوم در برابر سوختن و انفجار  • اتاق اختصاصی اکسیژن • صدور مجوز ورورد و خروج افراد   • وجود چربی گیر و رطوبت گیر بعد از کمپرسور و قبل از مخزن ذخیره  • فاصله مناسب از سایر واحد ها</vt:lpstr>
      <vt:lpstr>    </vt:lpstr>
      <vt:lpstr>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ایمنی سیلندر ها</dc:title>
  <dc:creator>ارزو  پاشایی</dc:creator>
  <cp:lastModifiedBy>my</cp:lastModifiedBy>
  <cp:revision>19</cp:revision>
  <dcterms:created xsi:type="dcterms:W3CDTF">2021-10-02T10:05:45Z</dcterms:created>
  <dcterms:modified xsi:type="dcterms:W3CDTF">2021-10-05T08:44:04Z</dcterms:modified>
</cp:coreProperties>
</file>